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375" r:id="rId2"/>
    <p:sldId id="259" r:id="rId3"/>
    <p:sldId id="373" r:id="rId4"/>
    <p:sldId id="385" r:id="rId5"/>
    <p:sldId id="405" r:id="rId6"/>
    <p:sldId id="376" r:id="rId7"/>
    <p:sldId id="406" r:id="rId8"/>
    <p:sldId id="418" r:id="rId9"/>
    <p:sldId id="419" r:id="rId10"/>
    <p:sldId id="378" r:id="rId11"/>
    <p:sldId id="382" r:id="rId12"/>
    <p:sldId id="414" r:id="rId13"/>
    <p:sldId id="388" r:id="rId14"/>
    <p:sldId id="384" r:id="rId15"/>
    <p:sldId id="389" r:id="rId16"/>
    <p:sldId id="409" r:id="rId17"/>
    <p:sldId id="380" r:id="rId18"/>
    <p:sldId id="344" r:id="rId19"/>
    <p:sldId id="360" r:id="rId20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FFFFF"/>
    <a:srgbClr val="6A7B8B"/>
    <a:srgbClr val="E8ECE5"/>
    <a:srgbClr val="E8C0C0"/>
    <a:srgbClr val="C0C0C0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36" d="100"/>
          <a:sy n="136" d="100"/>
        </p:scale>
        <p:origin x="1296" y="11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8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993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8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5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35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2021-05-09-Sun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931765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Object Detection – Yolo v5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231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F4D0D-6B92-4F48-ACE4-2EEF26079A88}"/>
              </a:ext>
            </a:extLst>
          </p:cNvPr>
          <p:cNvSpPr/>
          <p:nvPr/>
        </p:nvSpPr>
        <p:spPr>
          <a:xfrm>
            <a:off x="786168" y="2853324"/>
            <a:ext cx="3277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트레이닝 후 이미지 검출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EE2B7-3594-4ED1-BC83-29500139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304" y="954501"/>
            <a:ext cx="3729583" cy="42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824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 – Yolo v5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678180" y="2878986"/>
            <a:ext cx="360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 v5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알약이 나온 영상을 대입하며 실시간 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 detection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1B3CF0-23AB-44F5-A032-1C3731A7C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880" y="1099387"/>
            <a:ext cx="2958737" cy="2324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55B656-BDF2-4A85-BF66-6FA10EC4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70" y="3031827"/>
            <a:ext cx="3051447" cy="24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177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700115" cy="1008845"/>
            <a:chOff x="4814805" y="2369750"/>
            <a:chExt cx="370011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73248" y="2996952"/>
              <a:ext cx="2911374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모델을 전이하여 예측 테스트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64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01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E54972-6DD3-4213-B28B-408C197835F5}"/>
              </a:ext>
            </a:extLst>
          </p:cNvPr>
          <p:cNvSpPr txBox="1"/>
          <p:nvPr/>
        </p:nvSpPr>
        <p:spPr>
          <a:xfrm>
            <a:off x="1760954" y="975908"/>
            <a:ext cx="698751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전처리를 마친 후 예측 모델에 인풋할 크기로 바꾼 후 저장합니다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915D1EE-9AFD-411E-848B-99B9CA206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98" y="7533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61C97-C9FC-4AD0-955E-FD8BEA604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89" y="1962401"/>
            <a:ext cx="10591468" cy="58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3FE7B3-242C-45C2-9919-6525836CC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90" y="797089"/>
            <a:ext cx="9590644" cy="54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3F5A8F-48AC-4E98-8FBE-BA0504F78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6" y="2796825"/>
            <a:ext cx="7712901" cy="10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72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53672" y="930145"/>
            <a:ext cx="6406759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모델을 불러온 후 모델에 이미지리스트를 넣어줍니다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02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EC4E5-3BBA-4795-A054-2EAFD8A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704DA2-24AC-4A79-8B71-C02333B6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369" y="255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BA8743D-D365-4D59-A329-FD05C87C1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-2064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34F053-80EE-47A4-8AE3-9DCE0B57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98" y="1862447"/>
            <a:ext cx="8064896" cy="7733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B0B0E7-CCD2-4B17-A6CD-3BDE737B1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33" y="3361556"/>
            <a:ext cx="8330472" cy="9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9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4473" y="939905"/>
            <a:ext cx="627792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예측한 결과를 출력한 후 전처리한 이미지 파일을 삭제합니다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800" dirty="0"/>
                <a:t>03</a:t>
              </a:r>
              <a:endParaRPr lang="ko-KR" altLang="en-US" sz="28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EC4E5-3BBA-4795-A054-2EAFD8A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B704DA2-24AC-4A79-8B71-C02333B6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369" y="25511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3853039-AE35-495F-8D07-33602D57C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603" y="21453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323431-F7F7-41E6-82E1-E31E06F8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63" y="1837140"/>
            <a:ext cx="10846932" cy="95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EDF084-FC11-473E-82FB-7F032B9E6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13" y="1852612"/>
            <a:ext cx="3689772" cy="18232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B063E3-3834-4AD9-B6EF-ACA6724F9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744" y="3635908"/>
            <a:ext cx="3689772" cy="21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60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703595" cy="1008845"/>
            <a:chOff x="4814805" y="2369750"/>
            <a:chExt cx="470359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703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3" y="2280185"/>
            <a:ext cx="3474281" cy="30777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10338" y="222690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669312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안드로이드와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22506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15273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Back-end &amp; Front-end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Object Detection - Yolo v5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모델을 전이하여 예측테스트</a:t>
            </a: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3888" y="2847647"/>
            <a:ext cx="217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가속화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210895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510624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Back-end &amp; Front-end</a:t>
            </a: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17155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업로드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5004048" y="1788026"/>
            <a:ext cx="3888433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업로드 하는 과정입니다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054659-9AF1-4943-BBE0-8845EDBCAC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4" y="1532441"/>
            <a:ext cx="1799740" cy="3891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5605FB-28BA-4658-ADB9-50669CE3F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32441"/>
            <a:ext cx="1799740" cy="38913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F7B682-96D8-48FD-97C3-7E233782D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2" y="2785492"/>
            <a:ext cx="3659684" cy="114715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E4FE543-7658-4EF5-82C2-35B0171A4325}"/>
              </a:ext>
            </a:extLst>
          </p:cNvPr>
          <p:cNvSpPr/>
          <p:nvPr/>
        </p:nvSpPr>
        <p:spPr>
          <a:xfrm>
            <a:off x="2314106" y="3217540"/>
            <a:ext cx="436124" cy="216024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CF832B1-4505-48DD-A902-5C8D3F4B40D9}"/>
              </a:ext>
            </a:extLst>
          </p:cNvPr>
          <p:cNvSpPr/>
          <p:nvPr/>
        </p:nvSpPr>
        <p:spPr>
          <a:xfrm>
            <a:off x="4608226" y="3217540"/>
            <a:ext cx="436124" cy="216024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8937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408204" y="1622946"/>
            <a:ext cx="2484276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업로드하는 과정을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보여주는 동영상입니다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7155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업로드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KakaoTalk_20210509_210205435">
            <a:hlinkClick r:id="" action="ppaction://media"/>
            <a:extLst>
              <a:ext uri="{FF2B5EF4-FFF2-40B4-BE49-F238E27FC236}">
                <a16:creationId xmlns:a16="http://schemas.microsoft.com/office/drawing/2014/main" id="{72980DD0-93CD-4171-9BDB-2BBA67A01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7544" y="1569944"/>
            <a:ext cx="5724128" cy="3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6096" y="2830521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GPS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수신하여 지도에 현재위치를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나타내준다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9607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현위치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받아오기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43E01504-4725-4DC9-B979-DE218B148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5830"/>
            <a:ext cx="4006186" cy="40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91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11760" y="4821367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각각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현위치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병원 위치와 약국 위치를 표시하였습니다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37353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현위치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병원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약국 위치 정보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160A224B-6C6C-426B-B81E-0756C6F5A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75" y="1628832"/>
            <a:ext cx="2886205" cy="2889683"/>
          </a:xfrm>
          <a:prstGeom prst="rect">
            <a:avLst/>
          </a:prstGeom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FB57E6C7-4DF8-4E17-AC2A-45200BA7F2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" b="9764"/>
          <a:stretch/>
        </p:blipFill>
        <p:spPr>
          <a:xfrm>
            <a:off x="5220072" y="1631740"/>
            <a:ext cx="3183431" cy="28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88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95736" y="4946132"/>
            <a:ext cx="5655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길 찾기를 이용하여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카카오맵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앱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or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카카오맵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웹으로 이동한다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9607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현위치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받아오기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B32FF2-D9B9-4243-B1A0-324FAC378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55" y="1480059"/>
            <a:ext cx="3052089" cy="30670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7ECBF3-492E-4909-A943-410860470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96" y="1467197"/>
            <a:ext cx="3074467" cy="3067032"/>
          </a:xfrm>
          <a:prstGeom prst="rect">
            <a:avLst/>
          </a:prstGeom>
        </p:spPr>
      </p:pic>
      <p:pic>
        <p:nvPicPr>
          <p:cNvPr id="14" name="그림 13" descr="지도이(가) 표시된 사진&#10;&#10;자동 생성된 설명">
            <a:extLst>
              <a:ext uri="{FF2B5EF4-FFF2-40B4-BE49-F238E27FC236}">
                <a16:creationId xmlns:a16="http://schemas.microsoft.com/office/drawing/2014/main" id="{1825FA38-892C-4D9F-8CA1-781D91A05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7" y="1617197"/>
            <a:ext cx="3070709" cy="30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003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6930</TotalTime>
  <Words>461</Words>
  <Application>Microsoft Office PowerPoint</Application>
  <PresentationFormat>화면 슬라이드 쇼(16:10)</PresentationFormat>
  <Paragraphs>169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나눔고딕</vt:lpstr>
      <vt:lpstr>나눔고딕 ExtraBold</vt:lpstr>
      <vt:lpstr>나눔바른고딕 Light</vt:lpstr>
      <vt:lpstr>나눔손글씨 펜</vt:lpstr>
      <vt:lpstr>나눔스퀘어 ExtraBold</vt:lpstr>
      <vt:lpstr>나눔스퀘어라운드 Bold</vt:lpstr>
      <vt:lpstr>맑은 고딕</vt:lpstr>
      <vt:lpstr>배달의민족 주아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359</cp:revision>
  <dcterms:created xsi:type="dcterms:W3CDTF">2006-10-05T04:04:58Z</dcterms:created>
  <dcterms:modified xsi:type="dcterms:W3CDTF">2021-05-09T12:59:01Z</dcterms:modified>
</cp:coreProperties>
</file>